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7" r:id="rId4"/>
    <p:sldId id="259" r:id="rId5"/>
    <p:sldId id="308" r:id="rId6"/>
    <p:sldId id="284" r:id="rId7"/>
    <p:sldId id="30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10" r:id="rId27"/>
    <p:sldId id="300" r:id="rId28"/>
    <p:sldId id="311" r:id="rId29"/>
    <p:sldId id="301" r:id="rId30"/>
    <p:sldId id="31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7F8E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4" autoAdjust="0"/>
    <p:restoredTop sz="86370" autoAdjust="0"/>
  </p:normalViewPr>
  <p:slideViewPr>
    <p:cSldViewPr snapToGrid="0" showGuides="1">
      <p:cViewPr varScale="1">
        <p:scale>
          <a:sx n="92" d="100"/>
          <a:sy n="92" d="100"/>
        </p:scale>
        <p:origin x="-618" y="-10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9D6FFB8-546D-42C2-BEF6-3487F2EE519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21320" y="2283553"/>
            <a:ext cx="8349360" cy="2691645"/>
            <a:chOff x="1921320" y="2108745"/>
            <a:chExt cx="8349360" cy="26916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004C6D67-EB8D-4A48-AF76-1E02D46D96E1}"/>
                </a:ext>
              </a:extLst>
            </p:cNvPr>
            <p:cNvSpPr txBox="1"/>
            <p:nvPr/>
          </p:nvSpPr>
          <p:spPr>
            <a:xfrm>
              <a:off x="1921320" y="2967335"/>
              <a:ext cx="8349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Welcome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이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저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endParaRPr lang="zh-CN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xmlns="" id="{963D18AD-75BD-4322-A4E2-CD338B4C6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270891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D4F06711-3E4D-4C19-AA79-57C452C1D9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406908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49C2EF29-38F1-4B17-AF46-328E01ADC338}"/>
                </a:ext>
              </a:extLst>
            </p:cNvPr>
            <p:cNvSpPr txBox="1"/>
            <p:nvPr/>
          </p:nvSpPr>
          <p:spPr>
            <a:xfrm>
              <a:off x="5474676" y="2108745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2019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5D06125E-EAE2-48E4-87FE-EA25859B03B8}"/>
                </a:ext>
              </a:extLst>
            </p:cNvPr>
            <p:cNvSpPr txBox="1"/>
            <p:nvPr/>
          </p:nvSpPr>
          <p:spPr>
            <a:xfrm>
              <a:off x="3600445" y="4277170"/>
              <a:ext cx="5080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2BIT FINAL PROJECT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여행정보 제공 기능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여행지는 지역별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 수가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높은 축제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여행코스를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제공하고 게시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보여준다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게시 글을 클릭해 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보여준다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게시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상세정보는 여행지와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게시판의 게시물을 클릭하면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축제의 상세정보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지도정보를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보여주며 반경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3KM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주변 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       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제공한다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추천여행코스를 보여주고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오래된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태그 등으로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 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있으며 검색으로 조회할 수 있고 게시물을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코스별 상세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여행지정보를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보여줍니다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 기능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자유롭게 이용 가능하며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답글을 작성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답글은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형으로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      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쓴 글을 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장의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사진을 넣어야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하며 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사진과 함께 보여주고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  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오버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줌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 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반드시 기본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코스를 작성 해야 하고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[+,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-]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추가할 코스의 개수를 정할 수 있으며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게시판은 관리자만 작성 가능하며 관리자는 하나의 공지를 상단에 고정시킬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작성시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가능하고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시 작성자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322" y="2610196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권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유저게시판의 글 작성시 해당 게시판의 제목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 등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게시판을 제외한 모든 유저게시판에는 회원만 이용 가능한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게시판을 제외한 모든 유저게시판은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페이징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처리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모든 유저게시판의 글쓰기 기능과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이용할 수 있고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유저게시판의 글 목록을 볼 수 있지만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이용할 수 없으며 자유게시판과 나만의 코스 게시판의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없다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59"/>
            <a:ext cx="9970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관리할 수 있는 관리자메뉴와 회원을 관리할 수 있는 회원 관리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관리자메뉴에서 관리자를 추가하고 수정할 수 있으며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회원관리메뉴에서 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정보를 확인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회원의 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회원정보수정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메뉴에서는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수정할 수 있고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회원의 계정을 비활성화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시킬 수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삭제와 별개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스토리보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 보드 </a:t>
            </a:r>
            <a:r>
              <a:rPr lang="en-US" altLang="ko-KR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  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595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846957" y="2551119"/>
            <a:ext cx="833109" cy="615072"/>
            <a:chOff x="3846957" y="2551119"/>
            <a:chExt cx="833109" cy="61507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10800000">
            <a:off x="7316135" y="2858654"/>
            <a:ext cx="833109" cy="615072"/>
            <a:chOff x="3846957" y="2551119"/>
            <a:chExt cx="833109" cy="615072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9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4" y="1433945"/>
            <a:ext cx="8936181" cy="471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" y="1230457"/>
            <a:ext cx="628412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1" y="1230458"/>
            <a:ext cx="3876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50" y="1837892"/>
            <a:ext cx="10071925" cy="396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3" y="1358611"/>
            <a:ext cx="9265227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8" y="1471841"/>
            <a:ext cx="5561515" cy="44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3004321"/>
            <a:ext cx="4773976" cy="290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3" y="1499371"/>
            <a:ext cx="4728441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74424" y="11557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620023" y="-1446184"/>
            <a:ext cx="7319455" cy="10038945"/>
            <a:chOff x="-2681160" y="-1446184"/>
            <a:chExt cx="7319455" cy="10038945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EB3E2064-C82F-4987-90B8-340707F14338}"/>
                </a:ext>
              </a:extLst>
            </p:cNvPr>
            <p:cNvSpPr/>
            <p:nvPr/>
          </p:nvSpPr>
          <p:spPr>
            <a:xfrm rot="5400000">
              <a:off x="-4040905" y="-86439"/>
              <a:ext cx="10038945" cy="7319455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2FF46ED1-3F1C-4494-9B23-145EC758DDDF}"/>
                </a:ext>
              </a:extLst>
            </p:cNvPr>
            <p:cNvSpPr txBox="1"/>
            <p:nvPr/>
          </p:nvSpPr>
          <p:spPr>
            <a:xfrm>
              <a:off x="301351" y="3044280"/>
              <a:ext cx="3098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CONTENTS</a:t>
              </a:r>
              <a:endParaRPr lang="zh-CN" altLang="en-US" sz="4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99433" y="-2358420"/>
            <a:ext cx="8649687" cy="11863415"/>
            <a:chOff x="4699433" y="-2358420"/>
            <a:chExt cx="8649687" cy="11863415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xmlns="" id="{B9A5D1FC-78C5-4D2F-BE19-9F7FFA580D7A}"/>
                </a:ext>
              </a:extLst>
            </p:cNvPr>
            <p:cNvSpPr/>
            <p:nvPr/>
          </p:nvSpPr>
          <p:spPr>
            <a:xfrm rot="16200000" flipH="1">
              <a:off x="3092569" y="-751556"/>
              <a:ext cx="11863415" cy="8649687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6BD76A85-0B07-49A5-BA06-260ABA75762C}"/>
                </a:ext>
              </a:extLst>
            </p:cNvPr>
            <p:cNvSpPr txBox="1"/>
            <p:nvPr/>
          </p:nvSpPr>
          <p:spPr>
            <a:xfrm>
              <a:off x="8922279" y="493554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F17952F-998E-4964-B0D9-C3D996278F8D}"/>
                </a:ext>
              </a:extLst>
            </p:cNvPr>
            <p:cNvSpPr txBox="1"/>
            <p:nvPr/>
          </p:nvSpPr>
          <p:spPr>
            <a:xfrm>
              <a:off x="7225713" y="169090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개발환경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AF6BD569-146B-4374-88D3-1DA530C4CF00}"/>
                </a:ext>
              </a:extLst>
            </p:cNvPr>
            <p:cNvSpPr txBox="1"/>
            <p:nvPr/>
          </p:nvSpPr>
          <p:spPr>
            <a:xfrm>
              <a:off x="5752219" y="3315718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페이지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432DCA00-0DC9-4073-BA74-0DB1B33391B8}"/>
                </a:ext>
              </a:extLst>
            </p:cNvPr>
            <p:cNvSpPr txBox="1"/>
            <p:nvPr/>
          </p:nvSpPr>
          <p:spPr>
            <a:xfrm>
              <a:off x="7452725" y="4761902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트러블 슈팅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文本框 21">
              <a:extLst>
                <a:ext uri="{FF2B5EF4-FFF2-40B4-BE49-F238E27FC236}">
                  <a16:creationId xmlns:a16="http://schemas.microsoft.com/office/drawing/2014/main" xmlns="" id="{432DCA00-0DC9-4073-BA74-0DB1B33391B8}"/>
                </a:ext>
              </a:extLst>
            </p:cNvPr>
            <p:cNvSpPr txBox="1"/>
            <p:nvPr/>
          </p:nvSpPr>
          <p:spPr>
            <a:xfrm>
              <a:off x="9612952" y="5890892"/>
              <a:ext cx="156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Q&amp;A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4" y="1431346"/>
            <a:ext cx="5025736" cy="442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402772"/>
            <a:ext cx="50967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4918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343892"/>
            <a:ext cx="55556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509"/>
            <a:ext cx="5123794" cy="483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402774"/>
            <a:ext cx="5358205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4" y="1402774"/>
            <a:ext cx="5077901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9" y="1349213"/>
            <a:ext cx="5545673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2" y="1349212"/>
            <a:ext cx="5527964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1485900"/>
            <a:ext cx="495296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3428999"/>
            <a:ext cx="495296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4752974"/>
            <a:ext cx="495663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485898"/>
            <a:ext cx="5915874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4" y="1349299"/>
            <a:ext cx="516190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6" y="1349298"/>
            <a:ext cx="510907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66091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4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시연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15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프로젝트 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79219" y="2553659"/>
            <a:ext cx="833109" cy="615072"/>
            <a:chOff x="3846957" y="2551119"/>
            <a:chExt cx="833109" cy="61507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>
            <a:off x="6972542" y="2792419"/>
            <a:ext cx="833109" cy="615072"/>
            <a:chOff x="3846957" y="2551119"/>
            <a:chExt cx="833109" cy="615072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5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5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트러블 슈팅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트러블 슈팅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26265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24" y="1433339"/>
            <a:ext cx="9824008" cy="46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1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199947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프로젝트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2782110"/>
            <a:chOff x="1" y="1820458"/>
            <a:chExt cx="12191999" cy="278211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</a:rPr>
                <a:t> Q &amp; A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2" y="0"/>
            <a:ext cx="1231669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GOODBYE PROJECT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9C2EF29-38F1-4B17-AF46-328E01ADC338}"/>
              </a:ext>
            </a:extLst>
          </p:cNvPr>
          <p:cNvSpPr txBox="1"/>
          <p:nvPr/>
        </p:nvSpPr>
        <p:spPr>
          <a:xfrm>
            <a:off x="4692410" y="1494756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2019.12.02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D06125E-EAE2-48E4-87FE-EA25859B03B8}"/>
              </a:ext>
            </a:extLst>
          </p:cNvPr>
          <p:cNvSpPr txBox="1"/>
          <p:nvPr/>
        </p:nvSpPr>
        <p:spPr>
          <a:xfrm>
            <a:off x="4736402" y="4283676"/>
            <a:ext cx="266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xmlns="" id="{49C2EF29-38F1-4B17-AF46-328E01ADC338}"/>
              </a:ext>
            </a:extLst>
          </p:cNvPr>
          <p:cNvSpPr txBox="1"/>
          <p:nvPr/>
        </p:nvSpPr>
        <p:spPr>
          <a:xfrm>
            <a:off x="3772915" y="225683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이욱재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정은아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최경열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원보연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윤다정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김일겸</a:t>
            </a:r>
            <a:endParaRPr lang="zh-CN" altLang="en-US" sz="1200" spc="600" dirty="0">
              <a:solidFill>
                <a:schemeClr val="bg1"/>
              </a:solidFill>
              <a:latin typeface="나눔스퀘어OTF" panose="020B0600000101010101" pitchFamily="34" charset="-127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4000" b="1" dirty="0" smtClean="0"/>
              <a:t>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60"/>
            <a:ext cx="93753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/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 등 수도권 관광정보를 제공하고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커뮤니티 활동을 위한 게시판을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지원하는 웹 애플리케이션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 배경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한국관광공사에서 지원하는 전국의 대규모 데이터보단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실무위주의 소규모 프로젝트를 위해 특정 데이터로 한정했으며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인구가 거주하고 있는 수도권 위주로 지역을 선정하였음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46714" y="1130300"/>
            <a:ext cx="301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2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개발 환경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4" y="1505422"/>
            <a:ext cx="2029935" cy="5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923" y="2362510"/>
            <a:ext cx="1846216" cy="133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387" y="4136137"/>
            <a:ext cx="1911752" cy="166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825" y="4234216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0108" y="2522360"/>
            <a:ext cx="1244907" cy="1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625" y="1371560"/>
            <a:ext cx="2145978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931" y="4136137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6848" y="1505422"/>
            <a:ext cx="1957330" cy="5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5454" y="2637136"/>
            <a:ext cx="1950590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4967" y="1545187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0298" y="2649614"/>
            <a:ext cx="2484530" cy="10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234216"/>
            <a:ext cx="2781300" cy="5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816437"/>
            <a:ext cx="2781300" cy="6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446714" y="1130300"/>
            <a:ext cx="19199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3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페이지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Q&amp;A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구성되어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 사용자는 회원과 비회원으로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나누어진다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회원가입은 형식에 맞게 아이디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생년월일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 해야 하며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검색을 통해 할 수 있으며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인증을 받아야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회원가입과 로그인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변경되며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메뉴와 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5093" y="290391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322023" y="454983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찾기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회원 가입 시 입력한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아이디를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찾을 수 있으며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비밀번호를 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입력해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임시 비밀번호를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발급 받을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조회 메뉴와 내 여행리스트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메뉴가 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정보 조회메뉴에서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탈퇴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여행 리스트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여행 리스트를 저장할 수 있는 메뉴이며 여러 개의 폴더를 만들 수 있고 각각의 폴더에 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정보를 담을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22023" y="3178232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482415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</TotalTime>
  <Words>775</Words>
  <Application>Microsoft Office PowerPoint</Application>
  <PresentationFormat>사용자 지정</PresentationFormat>
  <Paragraphs>170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USER</cp:lastModifiedBy>
  <cp:revision>151</cp:revision>
  <dcterms:created xsi:type="dcterms:W3CDTF">2018-07-16T09:12:40Z</dcterms:created>
  <dcterms:modified xsi:type="dcterms:W3CDTF">2019-12-02T00:46:36Z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